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4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67FE-A70C-4DA9-BA12-0E2A01B110B1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367FE-A70C-4DA9-BA12-0E2A01B110B1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084168" y="6487344"/>
            <a:ext cx="2710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锐普论坛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www.rapidbbs.cn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璞石整理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8" name="矩形 7">
            <a:hlinkClick r:id="rId3"/>
          </p:cNvPr>
          <p:cNvSpPr/>
          <p:nvPr userDrawn="1"/>
        </p:nvSpPr>
        <p:spPr>
          <a:xfrm>
            <a:off x="6084168" y="6381328"/>
            <a:ext cx="3168352" cy="476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7112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178"/>
          <p:cNvSpPr/>
          <p:nvPr/>
        </p:nvSpPr>
        <p:spPr>
          <a:xfrm flipV="1">
            <a:off x="0" y="-2"/>
            <a:ext cx="9144000" cy="6858002"/>
          </a:xfrm>
          <a:prstGeom prst="rect">
            <a:avLst/>
          </a:prstGeom>
          <a:gradFill flip="none" rotWithShape="0">
            <a:gsLst>
              <a:gs pos="32000">
                <a:schemeClr val="bg1">
                  <a:lumMod val="85000"/>
                </a:schemeClr>
              </a:gs>
              <a:gs pos="50000">
                <a:schemeClr val="bg1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Прямоугольник 26"/>
          <p:cNvSpPr/>
          <p:nvPr/>
        </p:nvSpPr>
        <p:spPr>
          <a:xfrm flipV="1">
            <a:off x="0" y="0"/>
            <a:ext cx="9144000" cy="785794"/>
          </a:xfrm>
          <a:prstGeom prst="rect">
            <a:avLst/>
          </a:prstGeom>
          <a:gradFill flip="none" rotWithShape="0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4"/>
          <p:cNvSpPr txBox="1">
            <a:spLocks noChangeArrowheads="1"/>
          </p:cNvSpPr>
          <p:nvPr/>
        </p:nvSpPr>
        <p:spPr bwMode="auto">
          <a:xfrm>
            <a:off x="242590" y="232926"/>
            <a:ext cx="34007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MONEY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5" descr="C:\Documents and Settings\Admin\Рабочий стол\diagrams\Money\PNG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5189" y="3231778"/>
            <a:ext cx="1242116" cy="2719854"/>
          </a:xfrm>
          <a:prstGeom prst="rect">
            <a:avLst/>
          </a:prstGeom>
          <a:noFill/>
        </p:spPr>
      </p:pic>
      <p:sp>
        <p:nvSpPr>
          <p:cNvPr id="16" name="Curved Down Arrow 15"/>
          <p:cNvSpPr/>
          <p:nvPr/>
        </p:nvSpPr>
        <p:spPr>
          <a:xfrm>
            <a:off x="3305472" y="2143116"/>
            <a:ext cx="2714644" cy="1071570"/>
          </a:xfrm>
          <a:prstGeom prst="curved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7" name="Picture 7" descr="C:\Documents and Settings\Admin\Рабочий стол\diagrams\Money\PNG\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2892" y="3231778"/>
            <a:ext cx="2159926" cy="2664476"/>
          </a:xfrm>
          <a:prstGeom prst="rect">
            <a:avLst/>
          </a:prstGeom>
          <a:noFill/>
        </p:spPr>
      </p:pic>
      <p:cxnSp>
        <p:nvCxnSpPr>
          <p:cNvPr id="18" name="Straight Connector 17"/>
          <p:cNvCxnSpPr/>
          <p:nvPr/>
        </p:nvCxnSpPr>
        <p:spPr>
          <a:xfrm rot="5400000" flipH="1" flipV="1">
            <a:off x="6412720" y="2893217"/>
            <a:ext cx="357191" cy="28575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21"/>
          <p:cNvSpPr/>
          <p:nvPr/>
        </p:nvSpPr>
        <p:spPr>
          <a:xfrm>
            <a:off x="2904170" y="1142984"/>
            <a:ext cx="33632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This is an example text.</a:t>
            </a:r>
          </a:p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 This is an example text. Go ahead and replace it with your own text. This is an example text.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121"/>
          <p:cNvSpPr/>
          <p:nvPr/>
        </p:nvSpPr>
        <p:spPr>
          <a:xfrm>
            <a:off x="6715140" y="2220690"/>
            <a:ext cx="1928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This is an example text.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rot="16200000" flipV="1">
            <a:off x="2197876" y="2893217"/>
            <a:ext cx="357191" cy="28575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121"/>
          <p:cNvSpPr/>
          <p:nvPr/>
        </p:nvSpPr>
        <p:spPr>
          <a:xfrm flipH="1">
            <a:off x="590522" y="2220690"/>
            <a:ext cx="1928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This is an example text.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191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ycolors">
      <a:dk1>
        <a:sysClr val="windowText" lastClr="000000"/>
      </a:dk1>
      <a:lt1>
        <a:sysClr val="window" lastClr="FFFFFF"/>
      </a:lt1>
      <a:dk2>
        <a:srgbClr val="0070C0"/>
      </a:dk2>
      <a:lt2>
        <a:srgbClr val="4EE7FC"/>
      </a:lt2>
      <a:accent1>
        <a:srgbClr val="A00000"/>
      </a:accent1>
      <a:accent2>
        <a:srgbClr val="FF0000"/>
      </a:accent2>
      <a:accent3>
        <a:srgbClr val="127D12"/>
      </a:accent3>
      <a:accent4>
        <a:srgbClr val="28D728"/>
      </a:accent4>
      <a:accent5>
        <a:srgbClr val="FF9900"/>
      </a:accent5>
      <a:accent6>
        <a:srgbClr val="FFFF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71</Words>
  <Application>Microsoft Office PowerPoint</Application>
  <PresentationFormat>全屏显示(4:3)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幻灯片 1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图表大分享[璞石整理 锐普首发]</dc:title>
  <dc:creator>Admin</dc:creator>
  <dc:description/>
  <cp:lastModifiedBy>Administrator</cp:lastModifiedBy>
  <cp:revision>32</cp:revision>
  <dcterms:created xsi:type="dcterms:W3CDTF">2010-11-26T09:48:13Z</dcterms:created>
  <dcterms:modified xsi:type="dcterms:W3CDTF">2015-07-10T09:53:47Z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图表大分享[璞石整理 锐普首发]</vt:lpwstr>
  </property>
  <property fmtid="{D5CDD505-2E9C-101B-9397-08002B2CF9AE}" pid="3" name="SlideDescription">
    <vt:lpwstr/>
  </property>
</Properties>
</file>